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customXml/itemProps1.xml" ContentType="application/vnd.openxmlformats-officedocument.customXmlProperties+xml"/>
  <Default Extension="rels" ContentType="application/vnd.openxmlformats-package.relationships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xml" ContentType="application/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png" ContentType="image/png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customXml/itemProps2.xml" ContentType="application/vnd.openxmlformats-officedocument.customXmlProperties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Default Extension="emf" ContentType="image/x-emf"/>
  <Default Extension="jpeg" ContentType="image/jpeg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2" r:id="rId3"/>
    <p:sldId id="264" r:id="rId4"/>
    <p:sldId id="260" r:id="rId5"/>
    <p:sldId id="263" r:id="rId6"/>
    <p:sldId id="257" r:id="rId7"/>
    <p:sldId id="258" r:id="rId8"/>
    <p:sldId id="261" r:id="rId9"/>
    <p:sldId id="259" r:id="rId10"/>
    <p:sldId id="266" r:id="rId11"/>
  </p:sldIdLst>
  <p:sldSz cx="12192000" cy="6858000"/>
  <p:notesSz cx="6797675" cy="9928225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62" d="100"/>
          <a:sy n="62" d="100"/>
        </p:scale>
        <p:origin x="34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26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3120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96583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321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235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78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9381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7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34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841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552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6291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0917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9086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25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509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330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974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8801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3114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8819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5087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1224A-51DB-48A8-8010-D8A1DD3134C1}" type="datetimeFigureOut">
              <a:rPr lang="nl-NL" smtClean="0"/>
              <a:t>25-3-2015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C4B80-708B-4751-A0D0-234C20BE5FB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1901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296F3-1746-45C4-AED0-90EC7185CEF4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25-3-2015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A72B1-41C5-4B2A-9B5D-A86AF126E306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818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ioconductor.org/install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55033" y="994611"/>
            <a:ext cx="9144000" cy="601579"/>
          </a:xfrm>
        </p:spPr>
        <p:txBody>
          <a:bodyPr>
            <a:noAutofit/>
          </a:bodyPr>
          <a:lstStyle/>
          <a:p>
            <a:r>
              <a:rPr lang="nl-NL" sz="4000" dirty="0" smtClean="0"/>
              <a:t>Een typische </a:t>
            </a:r>
            <a:r>
              <a:rPr lang="nl-NL" sz="4000" b="1" dirty="0" smtClean="0"/>
              <a:t>R</a:t>
            </a:r>
            <a:r>
              <a:rPr lang="nl-NL" sz="4000" dirty="0" smtClean="0"/>
              <a:t>-sessie, voor </a:t>
            </a:r>
            <a:r>
              <a:rPr lang="nl-NL" sz="4000" dirty="0" err="1" smtClean="0"/>
              <a:t>bioinformatici</a:t>
            </a:r>
            <a:r>
              <a:rPr lang="nl-NL" sz="4000" dirty="0" smtClean="0"/>
              <a:t>.</a:t>
            </a:r>
            <a:endParaRPr lang="nl-NL" sz="4000" dirty="0"/>
          </a:p>
        </p:txBody>
      </p:sp>
      <p:sp>
        <p:nvSpPr>
          <p:cNvPr id="4" name="Rechthoek 3"/>
          <p:cNvSpPr/>
          <p:nvPr/>
        </p:nvSpPr>
        <p:spPr>
          <a:xfrm>
            <a:off x="1921044" y="2366211"/>
            <a:ext cx="8265693" cy="3187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 start </a:t>
            </a:r>
            <a:r>
              <a:rPr lang="nl-NL" sz="2800" b="1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 </a:t>
            </a: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op, haalt </a:t>
            </a:r>
            <a:r>
              <a:rPr lang="nl-NL" sz="2800" dirty="0" smtClean="0">
                <a:solidFill>
                  <a:srgbClr val="0033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packages</a:t>
            </a: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op, 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die je helpen de gewenste analyses te maken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 haalt dan de </a:t>
            </a:r>
            <a:r>
              <a:rPr lang="nl-NL" sz="2800" dirty="0" smtClean="0">
                <a:solidFill>
                  <a:srgbClr val="0033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 bewerken data </a:t>
            </a: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binnen </a:t>
            </a:r>
            <a:r>
              <a:rPr lang="nl-NL" sz="2800" b="1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Vervolgens ga je deze data bewerken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dirty="0" smtClean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en bewaart de output, als een  .R bestand.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endParaRPr lang="nl-NL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endParaRPr lang="nl-NL" sz="2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639" y="5644133"/>
            <a:ext cx="6096528" cy="48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1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2122575" y="1046566"/>
            <a:ext cx="686168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800" dirty="0" smtClean="0"/>
              <a:t>Ga naar </a:t>
            </a:r>
            <a:r>
              <a:rPr lang="nl-NL" sz="2800" dirty="0" smtClean="0">
                <a:solidFill>
                  <a:srgbClr val="0033CC"/>
                </a:solidFill>
                <a:hlinkClick r:id="rId2"/>
              </a:rPr>
              <a:t>http</a:t>
            </a:r>
            <a:r>
              <a:rPr lang="nl-NL" sz="2800" dirty="0">
                <a:solidFill>
                  <a:srgbClr val="0033CC"/>
                </a:solidFill>
                <a:hlinkClick r:id="rId2"/>
              </a:rPr>
              <a:t>://www.bioconductor.org/install</a:t>
            </a:r>
            <a:r>
              <a:rPr lang="nl-NL" sz="2800" dirty="0" smtClean="0">
                <a:solidFill>
                  <a:srgbClr val="0033CC"/>
                </a:solidFill>
                <a:hlinkClick r:id="rId2"/>
              </a:rPr>
              <a:t>/</a:t>
            </a:r>
            <a:endParaRPr lang="nl-NL" sz="2800" dirty="0" smtClean="0">
              <a:solidFill>
                <a:srgbClr val="0033CC"/>
              </a:solidFill>
            </a:endParaRPr>
          </a:p>
          <a:p>
            <a:r>
              <a:rPr lang="nl-NL" sz="2800" dirty="0"/>
              <a:t>e</a:t>
            </a:r>
            <a:r>
              <a:rPr lang="nl-NL" sz="2800" dirty="0" smtClean="0"/>
              <a:t>n kijk daar naar bruikbare packages.</a:t>
            </a: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132494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87116" y="0"/>
            <a:ext cx="1828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63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853" y="0"/>
            <a:ext cx="9976263" cy="6870375"/>
          </a:xfrm>
          <a:prstGeom prst="rect">
            <a:avLst/>
          </a:prstGeom>
        </p:spPr>
      </p:pic>
      <p:sp>
        <p:nvSpPr>
          <p:cNvPr id="3" name="Rechthoek 2"/>
          <p:cNvSpPr/>
          <p:nvPr/>
        </p:nvSpPr>
        <p:spPr>
          <a:xfrm>
            <a:off x="812785" y="5762946"/>
            <a:ext cx="57620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400" dirty="0"/>
              <a:t>&gt;</a:t>
            </a:r>
            <a:r>
              <a:rPr lang="nl-NL" dirty="0"/>
              <a:t> </a:t>
            </a:r>
            <a:r>
              <a:rPr lang="nl-NL" sz="2400" dirty="0" err="1">
                <a:solidFill>
                  <a:srgbClr val="FF0000"/>
                </a:solidFill>
              </a:rPr>
              <a:t>biocLite</a:t>
            </a:r>
            <a:r>
              <a:rPr lang="nl-NL" sz="2400" dirty="0">
                <a:solidFill>
                  <a:srgbClr val="FF0000"/>
                </a:solidFill>
              </a:rPr>
              <a:t>(c("</a:t>
            </a:r>
            <a:r>
              <a:rPr lang="nl-NL" sz="2400" dirty="0" err="1">
                <a:solidFill>
                  <a:srgbClr val="FF0000"/>
                </a:solidFill>
              </a:rPr>
              <a:t>geneplotter</a:t>
            </a:r>
            <a:r>
              <a:rPr lang="nl-NL" sz="2400" dirty="0">
                <a:solidFill>
                  <a:srgbClr val="FF0000"/>
                </a:solidFill>
              </a:rPr>
              <a:t>", "</a:t>
            </a:r>
            <a:r>
              <a:rPr lang="nl-NL" sz="2400" dirty="0" err="1">
                <a:solidFill>
                  <a:srgbClr val="FF0000"/>
                </a:solidFill>
              </a:rPr>
              <a:t>AnnotationDbi</a:t>
            </a:r>
            <a:r>
              <a:rPr lang="nl-NL" sz="2400" dirty="0">
                <a:solidFill>
                  <a:srgbClr val="FF0000"/>
                </a:solidFill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3987558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524000"/>
            <a:ext cx="1828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8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898357" y="1462570"/>
            <a:ext cx="1054768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Troubleshoot Package Installations</a:t>
            </a:r>
          </a:p>
          <a:p>
            <a:endParaRPr lang="en-US" sz="2400" dirty="0" smtClean="0"/>
          </a:p>
          <a:p>
            <a:r>
              <a:rPr lang="en-US" sz="2400" dirty="0" smtClean="0"/>
              <a:t>Use the commands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400" dirty="0" smtClean="0"/>
              <a:t>to flag packages that are </a:t>
            </a:r>
            <a:r>
              <a:rPr lang="en-US" sz="2400" dirty="0" smtClean="0">
                <a:solidFill>
                  <a:srgbClr val="0033CC"/>
                </a:solidFill>
              </a:rPr>
              <a:t>either out-of-date or too new </a:t>
            </a:r>
            <a:r>
              <a:rPr lang="en-US" sz="2400" dirty="0" smtClean="0"/>
              <a:t>for your version of Bioconductor. The output suggests ways to solve identified problems, and the help page ?</a:t>
            </a:r>
            <a:r>
              <a:rPr lang="en-US" sz="2400" dirty="0" err="1" smtClean="0"/>
              <a:t>biocValid</a:t>
            </a:r>
            <a:r>
              <a:rPr lang="en-US" sz="2400" dirty="0" smtClean="0"/>
              <a:t> lists arguments influencing the behavior of the function.</a:t>
            </a:r>
            <a:endParaRPr lang="nl-NL" sz="2400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98357" y="2759242"/>
            <a:ext cx="12192000" cy="457200"/>
          </a:xfrm>
          <a:prstGeom prst="rect">
            <a:avLst/>
          </a:prstGeom>
          <a:solidFill>
            <a:srgbClr val="E3E3E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158700" rIns="9144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library(BiocInstaller) biocValid() ## R version 3.0 or later</a:t>
            </a:r>
            <a:r>
              <a:rPr kumimoji="0" lang="nl-NL" altLang="nl-NL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nl-NL" alt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875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67"/>
            <a:ext cx="12130149" cy="679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128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64" y="33784"/>
            <a:ext cx="10996862" cy="68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81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350108" y="1505005"/>
            <a:ext cx="11705967" cy="2363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See the manual page </a:t>
            </a:r>
            <a:r>
              <a:rPr lang="nl-NL" sz="2800" b="1" dirty="0" err="1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</a:t>
            </a:r>
            <a:r>
              <a:rPr lang="nl-NL" sz="28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Syntax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endParaRPr lang="nl-NL" sz="2800" b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nl-NL" sz="28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Operators 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 the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same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line are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comma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separated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have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equal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precedence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operators of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equal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precedence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occur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expression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they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are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evaluated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from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left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nl-NL" sz="2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</a:t>
            </a:r>
            <a:r>
              <a:rPr lang="nl-NL" sz="2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right. </a:t>
            </a:r>
            <a:endParaRPr lang="en-US" sz="2800" b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4968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B8DAAF75E59E4D8388A120746EB261" ma:contentTypeVersion="0" ma:contentTypeDescription="Een nieuw document maken." ma:contentTypeScope="" ma:versionID="d0bd53b97bdb4135140e3ad3c124a179">
  <xsd:schema xmlns:xsd="http://www.w3.org/2001/XMLSchema" xmlns:p="http://schemas.microsoft.com/office/2006/metadata/properties" targetNamespace="http://schemas.microsoft.com/office/2006/metadata/properties" ma:root="true" ma:fieldsID="b118b0825d757084c8d1e1ffd33f200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6E2515E4-ADA7-4BA1-8C2D-52AE83F3A163}"/>
</file>

<file path=customXml/itemProps2.xml><?xml version="1.0" encoding="utf-8"?>
<ds:datastoreItem xmlns:ds="http://schemas.openxmlformats.org/officeDocument/2006/customXml" ds:itemID="{845DD180-D625-49F8-85CE-E952831B8E10}"/>
</file>

<file path=customXml/itemProps3.xml><?xml version="1.0" encoding="utf-8"?>
<ds:datastoreItem xmlns:ds="http://schemas.openxmlformats.org/officeDocument/2006/customXml" ds:itemID="{26EB3C8E-A8FE-471E-A22C-50CF7743B951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Microsoft Office PowerPoint</Application>
  <PresentationFormat>Breedbeeld</PresentationFormat>
  <Paragraphs>20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Diatitels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Lucida Console</vt:lpstr>
      <vt:lpstr>Times New Roman</vt:lpstr>
      <vt:lpstr>Kantoorthema</vt:lpstr>
      <vt:lpstr>1_Kantoorthema</vt:lpstr>
      <vt:lpstr>Een typische R-sessie, voor bioinformatici.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Wilma</dc:creator>
  <cp:lastModifiedBy>Groenewegen-Swinkels Wilma</cp:lastModifiedBy>
  <cp:revision>16</cp:revision>
  <cp:lastPrinted>2015-03-25T14:05:41Z</cp:lastPrinted>
  <dcterms:created xsi:type="dcterms:W3CDTF">2015-03-15T20:29:34Z</dcterms:created>
  <dcterms:modified xsi:type="dcterms:W3CDTF">2015-03-25T15:37:51Z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0x0101001EB8DAAF75E59E4D8388A120746EB261</vt:lpwstr>
  </property>
</Properties>
</file>

<file path=docProps/thumbnail.jpeg>
</file>